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62" r:id="rId4"/>
    <p:sldId id="263" r:id="rId5"/>
    <p:sldId id="264" r:id="rId6"/>
  </p:sldIdLst>
  <p:sldSz cx="12192000" cy="6858000"/>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21EAF"/>
    <a:srgbClr val="FF9999"/>
    <a:srgbClr val="EB711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394" autoAdjust="0"/>
  </p:normalViewPr>
  <p:slideViewPr>
    <p:cSldViewPr snapToGrid="0">
      <p:cViewPr varScale="1">
        <p:scale>
          <a:sx n="81" d="100"/>
          <a:sy n="81" d="100"/>
        </p:scale>
        <p:origin x="120" y="492"/>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97313" y="0"/>
            <a:ext cx="2982912" cy="466725"/>
          </a:xfrm>
          <a:prstGeom prst="rect">
            <a:avLst/>
          </a:prstGeom>
        </p:spPr>
        <p:txBody>
          <a:bodyPr vert="horz" lIns="91440" tIns="45720" rIns="91440" bIns="45720" rtlCol="0"/>
          <a:lstStyle>
            <a:lvl1pPr algn="r">
              <a:defRPr sz="1200"/>
            </a:lvl1pPr>
          </a:lstStyle>
          <a:p>
            <a:fld id="{0B3C162E-EC73-427D-8A0D-5025EA83FC96}" type="datetimeFigureOut">
              <a:rPr lang="en-US" smtClean="0"/>
              <a:t>8/15/2017</a:t>
            </a:fld>
            <a:endParaRPr lang="en-US"/>
          </a:p>
        </p:txBody>
      </p:sp>
      <p:sp>
        <p:nvSpPr>
          <p:cNvPr id="4" name="Slide Image Placeholder 3"/>
          <p:cNvSpPr>
            <a:spLocks noGrp="1" noRot="1" noChangeAspect="1"/>
          </p:cNvSpPr>
          <p:nvPr>
            <p:ph type="sldImg" idx="2"/>
          </p:nvPr>
        </p:nvSpPr>
        <p:spPr>
          <a:xfrm>
            <a:off x="6540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8975" y="4473575"/>
            <a:ext cx="5505450" cy="366077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2982913"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97313" y="8829675"/>
            <a:ext cx="2982912" cy="466725"/>
          </a:xfrm>
          <a:prstGeom prst="rect">
            <a:avLst/>
          </a:prstGeom>
        </p:spPr>
        <p:txBody>
          <a:bodyPr vert="horz" lIns="91440" tIns="45720" rIns="91440" bIns="45720" rtlCol="0" anchor="b"/>
          <a:lstStyle>
            <a:lvl1pPr algn="r">
              <a:defRPr sz="1200"/>
            </a:lvl1pPr>
          </a:lstStyle>
          <a:p>
            <a:fld id="{B6F3F6D9-0DB7-40F1-8929-0D6D70D413C7}" type="slidenum">
              <a:rPr lang="en-US" smtClean="0"/>
              <a:t>‹#›</a:t>
            </a:fld>
            <a:endParaRPr lang="en-US"/>
          </a:p>
        </p:txBody>
      </p:sp>
    </p:spTree>
    <p:extLst>
      <p:ext uri="{BB962C8B-B14F-4D97-AF65-F5344CB8AC3E}">
        <p14:creationId xmlns:p14="http://schemas.microsoft.com/office/powerpoint/2010/main" val="25759905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F3F6D9-0DB7-40F1-8929-0D6D70D413C7}" type="slidenum">
              <a:rPr lang="en-US" smtClean="0"/>
              <a:t>1</a:t>
            </a:fld>
            <a:endParaRPr lang="en-US"/>
          </a:p>
        </p:txBody>
      </p:sp>
    </p:spTree>
    <p:extLst>
      <p:ext uri="{BB962C8B-B14F-4D97-AF65-F5344CB8AC3E}">
        <p14:creationId xmlns:p14="http://schemas.microsoft.com/office/powerpoint/2010/main" val="17427696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0F88259-9477-4DF2-8714-4619C536281C}" type="datetimeFigureOut">
              <a:rPr lang="en-US" smtClean="0"/>
              <a:t>8/15/2017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1965494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F88259-9477-4DF2-8714-4619C536281C}" type="datetimeFigureOut">
              <a:rPr lang="en-US" smtClean="0"/>
              <a:t>8/15/2017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26819283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F88259-9477-4DF2-8714-4619C536281C}" type="datetimeFigureOut">
              <a:rPr lang="en-US" smtClean="0"/>
              <a:t>8/15/2017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32550955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F88259-9477-4DF2-8714-4619C536281C}" type="datetimeFigureOut">
              <a:rPr lang="en-US" smtClean="0"/>
              <a:t>8/15/2017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34033848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0F88259-9477-4DF2-8714-4619C536281C}" type="datetimeFigureOut">
              <a:rPr lang="en-US" smtClean="0"/>
              <a:t>8/15/2017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4551714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0F88259-9477-4DF2-8714-4619C536281C}" type="datetimeFigureOut">
              <a:rPr lang="en-US" smtClean="0"/>
              <a:t>8/15/2017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29044284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0F88259-9477-4DF2-8714-4619C536281C}" type="datetimeFigureOut">
              <a:rPr lang="en-US" smtClean="0"/>
              <a:t>8/15/2017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3238439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0F88259-9477-4DF2-8714-4619C536281C}" type="datetimeFigureOut">
              <a:rPr lang="en-US" smtClean="0"/>
              <a:t>8/15/2017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2844908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F88259-9477-4DF2-8714-4619C536281C}" type="datetimeFigureOut">
              <a:rPr lang="en-US" smtClean="0"/>
              <a:t>8/15/2017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19096392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F88259-9477-4DF2-8714-4619C536281C}" type="datetimeFigureOut">
              <a:rPr lang="en-US" smtClean="0"/>
              <a:t>8/15/2017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26958058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F88259-9477-4DF2-8714-4619C536281C}" type="datetimeFigureOut">
              <a:rPr lang="en-US" smtClean="0"/>
              <a:t>8/15/2017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5927822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C00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F88259-9477-4DF2-8714-4619C536281C}" type="datetimeFigureOut">
              <a:rPr lang="en-US" smtClean="0"/>
              <a:t>8/15/2017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39C04A-9A59-4269-957B-F515DE514578}" type="slidenum">
              <a:rPr lang="en-US" smtClean="0"/>
              <a:t>‹#›</a:t>
            </a:fld>
            <a:endParaRPr lang="en-US"/>
          </a:p>
        </p:txBody>
      </p:sp>
    </p:spTree>
    <p:extLst>
      <p:ext uri="{BB962C8B-B14F-4D97-AF65-F5344CB8AC3E}">
        <p14:creationId xmlns:p14="http://schemas.microsoft.com/office/powerpoint/2010/main" val="33349695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839788" y="365125"/>
            <a:ext cx="10515600" cy="1077879"/>
          </a:xfrm>
        </p:spPr>
        <p:txBody>
          <a:bodyPr/>
          <a:lstStyle/>
          <a:p>
            <a:r>
              <a:rPr lang="en-US" dirty="0" smtClean="0">
                <a:solidFill>
                  <a:schemeClr val="bg1"/>
                </a:solidFill>
              </a:rPr>
              <a:t>Tuesday</a:t>
            </a:r>
            <a:r>
              <a:rPr lang="en-US" dirty="0" smtClean="0">
                <a:solidFill>
                  <a:schemeClr val="bg1"/>
                </a:solidFill>
              </a:rPr>
              <a:t>, August </a:t>
            </a:r>
            <a:r>
              <a:rPr lang="en-US" dirty="0" smtClean="0">
                <a:solidFill>
                  <a:schemeClr val="bg1"/>
                </a:solidFill>
              </a:rPr>
              <a:t>15, 2017</a:t>
            </a:r>
            <a:endParaRPr lang="en-US" dirty="0">
              <a:solidFill>
                <a:schemeClr val="bg1"/>
              </a:solidFill>
            </a:endParaRPr>
          </a:p>
        </p:txBody>
      </p:sp>
      <p:sp>
        <p:nvSpPr>
          <p:cNvPr id="5" name="Text Placeholder 4"/>
          <p:cNvSpPr>
            <a:spLocks noGrp="1"/>
          </p:cNvSpPr>
          <p:nvPr>
            <p:ph type="body" idx="1"/>
          </p:nvPr>
        </p:nvSpPr>
        <p:spPr>
          <a:xfrm>
            <a:off x="839787" y="1314030"/>
            <a:ext cx="5157787" cy="566671"/>
          </a:xfrm>
        </p:spPr>
        <p:txBody>
          <a:bodyPr>
            <a:normAutofit/>
          </a:bodyPr>
          <a:lstStyle/>
          <a:p>
            <a:r>
              <a:rPr lang="en-US" dirty="0" smtClean="0">
                <a:solidFill>
                  <a:srgbClr val="FF0000"/>
                </a:solidFill>
              </a:rPr>
              <a:t>Write In Your Agenda:</a:t>
            </a:r>
            <a:endParaRPr lang="en-US" dirty="0">
              <a:solidFill>
                <a:srgbClr val="FF0000"/>
              </a:solidFill>
            </a:endParaRPr>
          </a:p>
        </p:txBody>
      </p:sp>
      <p:sp>
        <p:nvSpPr>
          <p:cNvPr id="6" name="Content Placeholder 5"/>
          <p:cNvSpPr>
            <a:spLocks noGrp="1"/>
          </p:cNvSpPr>
          <p:nvPr>
            <p:ph sz="half" idx="2"/>
          </p:nvPr>
        </p:nvSpPr>
        <p:spPr>
          <a:xfrm>
            <a:off x="839788" y="1880700"/>
            <a:ext cx="5157787" cy="4615633"/>
          </a:xfrm>
        </p:spPr>
        <p:txBody>
          <a:bodyPr>
            <a:normAutofit/>
          </a:bodyPr>
          <a:lstStyle/>
          <a:p>
            <a:pPr marL="0" indent="0">
              <a:buNone/>
            </a:pPr>
            <a:r>
              <a:rPr lang="en-US" sz="3000" u="sng" dirty="0" smtClean="0">
                <a:solidFill>
                  <a:srgbClr val="00B0F0"/>
                </a:solidFill>
              </a:rPr>
              <a:t>CW:</a:t>
            </a:r>
            <a:r>
              <a:rPr lang="en-US" sz="3000" dirty="0" smtClean="0">
                <a:solidFill>
                  <a:srgbClr val="00B0F0"/>
                </a:solidFill>
              </a:rPr>
              <a:t> </a:t>
            </a:r>
          </a:p>
          <a:p>
            <a:r>
              <a:rPr lang="en-US" sz="3000" dirty="0" smtClean="0">
                <a:solidFill>
                  <a:srgbClr val="00B0F0"/>
                </a:solidFill>
              </a:rPr>
              <a:t>Finish Density notes</a:t>
            </a:r>
          </a:p>
          <a:p>
            <a:r>
              <a:rPr lang="en-US" sz="3000" dirty="0" smtClean="0">
                <a:solidFill>
                  <a:srgbClr val="00B0F0"/>
                </a:solidFill>
              </a:rPr>
              <a:t>Review Metric System Conversion worksheet</a:t>
            </a:r>
            <a:endParaRPr lang="en-US" sz="3000" dirty="0" smtClean="0">
              <a:solidFill>
                <a:srgbClr val="00B0F0"/>
              </a:solidFill>
            </a:endParaRPr>
          </a:p>
          <a:p>
            <a:r>
              <a:rPr lang="en-US" sz="3000" dirty="0" smtClean="0">
                <a:solidFill>
                  <a:srgbClr val="00B0F0"/>
                </a:solidFill>
              </a:rPr>
              <a:t>Metric System Poof Book</a:t>
            </a:r>
            <a:endParaRPr lang="en-US" sz="3000" dirty="0" smtClean="0">
              <a:solidFill>
                <a:srgbClr val="00B0F0"/>
              </a:solidFill>
            </a:endParaRPr>
          </a:p>
          <a:p>
            <a:pPr marL="0" indent="0">
              <a:buNone/>
            </a:pPr>
            <a:r>
              <a:rPr lang="en-US" sz="3000" dirty="0" smtClean="0">
                <a:solidFill>
                  <a:srgbClr val="00B0F0"/>
                </a:solidFill>
              </a:rPr>
              <a:t> </a:t>
            </a:r>
            <a:r>
              <a:rPr lang="en-US" sz="3000" u="sng" dirty="0" smtClean="0">
                <a:solidFill>
                  <a:schemeClr val="accent4"/>
                </a:solidFill>
              </a:rPr>
              <a:t>HW:</a:t>
            </a:r>
            <a:r>
              <a:rPr lang="en-US" sz="3000" dirty="0" smtClean="0">
                <a:solidFill>
                  <a:schemeClr val="accent4"/>
                </a:solidFill>
              </a:rPr>
              <a:t> </a:t>
            </a:r>
          </a:p>
          <a:p>
            <a:r>
              <a:rPr lang="en-US" sz="3000" dirty="0" smtClean="0">
                <a:solidFill>
                  <a:schemeClr val="accent4"/>
                </a:solidFill>
              </a:rPr>
              <a:t>“Do Your Metric System Skills Measure Up?” worksheet.</a:t>
            </a:r>
            <a:endParaRPr lang="en-US" sz="3000" dirty="0">
              <a:solidFill>
                <a:srgbClr val="EB7115"/>
              </a:solidFill>
            </a:endParaRPr>
          </a:p>
        </p:txBody>
      </p:sp>
      <p:sp>
        <p:nvSpPr>
          <p:cNvPr id="7" name="Text Placeholder 6"/>
          <p:cNvSpPr>
            <a:spLocks noGrp="1"/>
          </p:cNvSpPr>
          <p:nvPr>
            <p:ph type="body" sz="quarter" idx="3"/>
          </p:nvPr>
        </p:nvSpPr>
        <p:spPr>
          <a:xfrm>
            <a:off x="6172200" y="1349681"/>
            <a:ext cx="5183188" cy="495367"/>
          </a:xfrm>
        </p:spPr>
        <p:txBody>
          <a:bodyPr/>
          <a:lstStyle/>
          <a:p>
            <a:r>
              <a:rPr lang="en-US" dirty="0" smtClean="0">
                <a:solidFill>
                  <a:srgbClr val="FF0000"/>
                </a:solidFill>
              </a:rPr>
              <a:t>Write </a:t>
            </a:r>
            <a:r>
              <a:rPr lang="en-US" dirty="0">
                <a:solidFill>
                  <a:srgbClr val="FF0000"/>
                </a:solidFill>
              </a:rPr>
              <a:t>I</a:t>
            </a:r>
            <a:r>
              <a:rPr lang="en-US" dirty="0" smtClean="0">
                <a:solidFill>
                  <a:srgbClr val="FF0000"/>
                </a:solidFill>
              </a:rPr>
              <a:t>n Your Monitoring Log:</a:t>
            </a:r>
            <a:endParaRPr lang="en-US" dirty="0">
              <a:solidFill>
                <a:srgbClr val="FF0000"/>
              </a:solidFill>
            </a:endParaRPr>
          </a:p>
        </p:txBody>
      </p:sp>
      <p:sp>
        <p:nvSpPr>
          <p:cNvPr id="8" name="Content Placeholder 7"/>
          <p:cNvSpPr>
            <a:spLocks noGrp="1"/>
          </p:cNvSpPr>
          <p:nvPr>
            <p:ph sz="quarter" idx="4"/>
          </p:nvPr>
        </p:nvSpPr>
        <p:spPr>
          <a:xfrm>
            <a:off x="5997574" y="2006034"/>
            <a:ext cx="5779394" cy="4851966"/>
          </a:xfrm>
        </p:spPr>
        <p:txBody>
          <a:bodyPr>
            <a:normAutofit/>
          </a:bodyPr>
          <a:lstStyle/>
          <a:p>
            <a:pPr marL="0" indent="0">
              <a:buNone/>
            </a:pPr>
            <a:r>
              <a:rPr lang="en-US" u="sng" dirty="0" smtClean="0">
                <a:solidFill>
                  <a:srgbClr val="FFFF00"/>
                </a:solidFill>
              </a:rPr>
              <a:t>Response to Warm-Up:</a:t>
            </a:r>
            <a:r>
              <a:rPr lang="en-US" dirty="0" smtClean="0">
                <a:solidFill>
                  <a:srgbClr val="FFFF00"/>
                </a:solidFill>
              </a:rPr>
              <a:t> </a:t>
            </a:r>
          </a:p>
          <a:p>
            <a:pPr marL="0" indent="0">
              <a:buNone/>
            </a:pPr>
            <a:r>
              <a:rPr lang="en-US" dirty="0">
                <a:solidFill>
                  <a:srgbClr val="FFFF00"/>
                </a:solidFill>
              </a:rPr>
              <a:t>What does the density of an object tell you about the object?</a:t>
            </a:r>
            <a:endParaRPr lang="en-US" u="sng" dirty="0">
              <a:solidFill>
                <a:srgbClr val="FFFF00"/>
              </a:solidFill>
            </a:endParaRPr>
          </a:p>
          <a:p>
            <a:pPr marL="0" indent="0">
              <a:buNone/>
            </a:pPr>
            <a:endParaRPr lang="en-US" u="sng" dirty="0" smtClean="0">
              <a:solidFill>
                <a:srgbClr val="00B050"/>
              </a:solidFill>
            </a:endParaRPr>
          </a:p>
          <a:p>
            <a:pPr marL="0" indent="0">
              <a:buNone/>
            </a:pPr>
            <a:r>
              <a:rPr lang="en-US" u="sng" dirty="0" smtClean="0">
                <a:solidFill>
                  <a:srgbClr val="00B050"/>
                </a:solidFill>
              </a:rPr>
              <a:t>You </a:t>
            </a:r>
            <a:r>
              <a:rPr lang="en-US" u="sng" dirty="0">
                <a:solidFill>
                  <a:srgbClr val="00B050"/>
                </a:solidFill>
              </a:rPr>
              <a:t>will need</a:t>
            </a:r>
            <a:r>
              <a:rPr lang="en-US" b="1" u="sng" dirty="0">
                <a:solidFill>
                  <a:srgbClr val="00B050"/>
                </a:solidFill>
              </a:rPr>
              <a:t>:</a:t>
            </a:r>
          </a:p>
          <a:p>
            <a:r>
              <a:rPr lang="en-US" dirty="0" smtClean="0">
                <a:solidFill>
                  <a:srgbClr val="00B050"/>
                </a:solidFill>
              </a:rPr>
              <a:t>Pencil</a:t>
            </a:r>
          </a:p>
          <a:p>
            <a:r>
              <a:rPr lang="en-US" dirty="0" smtClean="0">
                <a:solidFill>
                  <a:srgbClr val="00B050"/>
                </a:solidFill>
              </a:rPr>
              <a:t>Agenda</a:t>
            </a:r>
          </a:p>
          <a:p>
            <a:r>
              <a:rPr lang="en-US" dirty="0" smtClean="0">
                <a:solidFill>
                  <a:srgbClr val="00B050"/>
                </a:solidFill>
              </a:rPr>
              <a:t>Monitoring Log</a:t>
            </a:r>
            <a:endParaRPr lang="en-US" dirty="0" smtClean="0">
              <a:solidFill>
                <a:srgbClr val="00B050"/>
              </a:solidFill>
            </a:endParaRPr>
          </a:p>
          <a:p>
            <a:r>
              <a:rPr lang="en-US" dirty="0" smtClean="0">
                <a:solidFill>
                  <a:srgbClr val="00B050"/>
                </a:solidFill>
              </a:rPr>
              <a:t>Diving Deeper Into Density </a:t>
            </a:r>
            <a:r>
              <a:rPr lang="en-US" dirty="0" smtClean="0">
                <a:solidFill>
                  <a:srgbClr val="00B050"/>
                </a:solidFill>
              </a:rPr>
              <a:t>Notes</a:t>
            </a:r>
          </a:p>
        </p:txBody>
      </p:sp>
    </p:spTree>
    <p:extLst>
      <p:ext uri="{BB962C8B-B14F-4D97-AF65-F5344CB8AC3E}">
        <p14:creationId xmlns:p14="http://schemas.microsoft.com/office/powerpoint/2010/main" val="15298057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35280" y="365125"/>
            <a:ext cx="11020108" cy="1325563"/>
          </a:xfrm>
        </p:spPr>
        <p:txBody>
          <a:bodyPr/>
          <a:lstStyle/>
          <a:p>
            <a:r>
              <a:rPr lang="en-US" dirty="0" smtClean="0">
                <a:solidFill>
                  <a:srgbClr val="FF0000"/>
                </a:solidFill>
              </a:rPr>
              <a:t>Learning Goal and Scale</a:t>
            </a:r>
            <a:endParaRPr lang="en-US" dirty="0">
              <a:solidFill>
                <a:srgbClr val="FF0000"/>
              </a:solidFill>
            </a:endParaRPr>
          </a:p>
        </p:txBody>
      </p:sp>
      <p:sp>
        <p:nvSpPr>
          <p:cNvPr id="3" name="Text Placeholder 2"/>
          <p:cNvSpPr>
            <a:spLocks noGrp="1"/>
          </p:cNvSpPr>
          <p:nvPr>
            <p:ph type="body" idx="1"/>
          </p:nvPr>
        </p:nvSpPr>
        <p:spPr/>
        <p:txBody>
          <a:bodyPr/>
          <a:lstStyle/>
          <a:p>
            <a:endParaRPr lang="en-US" dirty="0"/>
          </a:p>
        </p:txBody>
      </p:sp>
      <p:sp>
        <p:nvSpPr>
          <p:cNvPr id="4" name="Content Placeholder 3"/>
          <p:cNvSpPr>
            <a:spLocks noGrp="1"/>
          </p:cNvSpPr>
          <p:nvPr>
            <p:ph sz="half" idx="2"/>
          </p:nvPr>
        </p:nvSpPr>
        <p:spPr>
          <a:xfrm>
            <a:off x="335281" y="1681163"/>
            <a:ext cx="4803390" cy="4508500"/>
          </a:xfrm>
        </p:spPr>
        <p:txBody>
          <a:bodyPr/>
          <a:lstStyle/>
          <a:p>
            <a:r>
              <a:rPr lang="en-US" dirty="0">
                <a:solidFill>
                  <a:schemeClr val="bg1"/>
                </a:solidFill>
              </a:rPr>
              <a:t>TSW be able to describe how the Earth is connected to and affected by other objects in the solar system (including its movement, its relative position to other objects, its seasons, and visible constellations).</a:t>
            </a:r>
          </a:p>
          <a:p>
            <a:endParaRPr lang="en-US" dirty="0">
              <a:solidFill>
                <a:schemeClr val="bg1"/>
              </a:solidFill>
            </a:endParaRPr>
          </a:p>
        </p:txBody>
      </p:sp>
      <p:sp>
        <p:nvSpPr>
          <p:cNvPr id="5" name="Text Placeholder 4"/>
          <p:cNvSpPr>
            <a:spLocks noGrp="1"/>
          </p:cNvSpPr>
          <p:nvPr>
            <p:ph type="body" sz="quarter" idx="3"/>
          </p:nvPr>
        </p:nvSpPr>
        <p:spPr/>
        <p:txBody>
          <a:bodyPr/>
          <a:lstStyle/>
          <a:p>
            <a:endParaRPr lang="en-US" dirty="0"/>
          </a:p>
        </p:txBody>
      </p:sp>
      <p:pic>
        <p:nvPicPr>
          <p:cNvPr id="6" name="Picture 5"/>
          <p:cNvPicPr>
            <a:picLocks noChangeAspect="1"/>
          </p:cNvPicPr>
          <p:nvPr/>
        </p:nvPicPr>
        <p:blipFill>
          <a:blip r:embed="rId2"/>
          <a:stretch>
            <a:fillRect/>
          </a:stretch>
        </p:blipFill>
        <p:spPr>
          <a:xfrm>
            <a:off x="2849451" y="3030376"/>
            <a:ext cx="6493097" cy="797248"/>
          </a:xfrm>
          <a:prstGeom prst="rect">
            <a:avLst/>
          </a:prstGeom>
        </p:spPr>
      </p:pic>
      <p:pic>
        <p:nvPicPr>
          <p:cNvPr id="9" name="Content Placeholder 8"/>
          <p:cNvPicPr>
            <a:picLocks noGrp="1" noChangeAspect="1"/>
          </p:cNvPicPr>
          <p:nvPr>
            <p:ph sz="quarter" idx="4"/>
          </p:nvPr>
        </p:nvPicPr>
        <p:blipFill>
          <a:blip r:embed="rId3"/>
          <a:stretch>
            <a:fillRect/>
          </a:stretch>
        </p:blipFill>
        <p:spPr>
          <a:xfrm>
            <a:off x="6172200" y="386766"/>
            <a:ext cx="6051464" cy="6324278"/>
          </a:xfrm>
          <a:prstGeom prst="rect">
            <a:avLst/>
          </a:prstGeom>
        </p:spPr>
      </p:pic>
    </p:spTree>
    <p:extLst>
      <p:ext uri="{BB962C8B-B14F-4D97-AF65-F5344CB8AC3E}">
        <p14:creationId xmlns:p14="http://schemas.microsoft.com/office/powerpoint/2010/main" val="9113793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7" name="Picture 6"/>
          <p:cNvPicPr>
            <a:picLocks noChangeAspect="1"/>
          </p:cNvPicPr>
          <p:nvPr/>
        </p:nvPicPr>
        <p:blipFill>
          <a:blip r:embed="rId2"/>
          <a:stretch>
            <a:fillRect/>
          </a:stretch>
        </p:blipFill>
        <p:spPr>
          <a:xfrm>
            <a:off x="1764982" y="966946"/>
            <a:ext cx="9590406" cy="4795203"/>
          </a:xfrm>
          <a:prstGeom prst="rect">
            <a:avLst/>
          </a:prstGeom>
        </p:spPr>
      </p:pic>
      <p:sp>
        <p:nvSpPr>
          <p:cNvPr id="2" name="Title 1"/>
          <p:cNvSpPr>
            <a:spLocks noGrp="1"/>
          </p:cNvSpPr>
          <p:nvPr>
            <p:ph type="title"/>
          </p:nvPr>
        </p:nvSpPr>
        <p:spPr/>
        <p:txBody>
          <a:bodyPr/>
          <a:lstStyle/>
          <a:p>
            <a:endParaRPr lang="en-US" dirty="0"/>
          </a:p>
        </p:txBody>
      </p:sp>
      <p:sp>
        <p:nvSpPr>
          <p:cNvPr id="3" name="Text Placeholder 2"/>
          <p:cNvSpPr>
            <a:spLocks noGrp="1"/>
          </p:cNvSpPr>
          <p:nvPr>
            <p:ph type="body" idx="1"/>
          </p:nvPr>
        </p:nvSpPr>
        <p:spPr/>
        <p:txBody>
          <a:bodyPr/>
          <a:lstStyle/>
          <a:p>
            <a:endParaRPr lang="en-US"/>
          </a:p>
        </p:txBody>
      </p:sp>
      <p:sp>
        <p:nvSpPr>
          <p:cNvPr id="4" name="Content Placeholder 3"/>
          <p:cNvSpPr>
            <a:spLocks noGrp="1"/>
          </p:cNvSpPr>
          <p:nvPr>
            <p:ph sz="half" idx="2"/>
          </p:nvPr>
        </p:nvSpPr>
        <p:spPr/>
        <p:txBody>
          <a:bodyPr/>
          <a:lstStyle/>
          <a:p>
            <a:endParaRPr lang="en-US"/>
          </a:p>
        </p:txBody>
      </p:sp>
      <p:sp>
        <p:nvSpPr>
          <p:cNvPr id="5" name="Text Placeholder 4"/>
          <p:cNvSpPr>
            <a:spLocks noGrp="1"/>
          </p:cNvSpPr>
          <p:nvPr>
            <p:ph type="body" sz="quarter" idx="3"/>
          </p:nvPr>
        </p:nvSpPr>
        <p:spPr/>
        <p:txBody>
          <a:bodyPr/>
          <a:lstStyle/>
          <a:p>
            <a:endParaRPr lang="en-US"/>
          </a:p>
        </p:txBody>
      </p:sp>
      <p:sp>
        <p:nvSpPr>
          <p:cNvPr id="6" name="Content Placeholder 5"/>
          <p:cNvSpPr>
            <a:spLocks noGrp="1"/>
          </p:cNvSpPr>
          <p:nvPr>
            <p:ph sz="quarter" idx="4"/>
          </p:nvPr>
        </p:nvSpPr>
        <p:spPr/>
        <p:txBody>
          <a:bodyPr/>
          <a:lstStyle/>
          <a:p>
            <a:endParaRPr lang="en-US"/>
          </a:p>
        </p:txBody>
      </p:sp>
    </p:spTree>
    <p:extLst>
      <p:ext uri="{BB962C8B-B14F-4D97-AF65-F5344CB8AC3E}">
        <p14:creationId xmlns:p14="http://schemas.microsoft.com/office/powerpoint/2010/main" val="35601551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p:txBody>
          <a:bodyPr/>
          <a:lstStyle/>
          <a:p>
            <a:endParaRPr lang="en-US"/>
          </a:p>
        </p:txBody>
      </p:sp>
      <p:sp>
        <p:nvSpPr>
          <p:cNvPr id="4" name="Content Placeholder 3"/>
          <p:cNvSpPr>
            <a:spLocks noGrp="1"/>
          </p:cNvSpPr>
          <p:nvPr>
            <p:ph sz="half" idx="2"/>
          </p:nvPr>
        </p:nvSpPr>
        <p:spPr/>
        <p:txBody>
          <a:bodyPr/>
          <a:lstStyle/>
          <a:p>
            <a:endParaRPr lang="en-US"/>
          </a:p>
        </p:txBody>
      </p:sp>
      <p:sp>
        <p:nvSpPr>
          <p:cNvPr id="5" name="Text Placeholder 4"/>
          <p:cNvSpPr>
            <a:spLocks noGrp="1"/>
          </p:cNvSpPr>
          <p:nvPr>
            <p:ph type="body" sz="quarter" idx="3"/>
          </p:nvPr>
        </p:nvSpPr>
        <p:spPr/>
        <p:txBody>
          <a:bodyPr/>
          <a:lstStyle/>
          <a:p>
            <a:endParaRPr lang="en-US"/>
          </a:p>
        </p:txBody>
      </p:sp>
      <p:sp>
        <p:nvSpPr>
          <p:cNvPr id="6" name="Content Placeholder 5"/>
          <p:cNvSpPr>
            <a:spLocks noGrp="1"/>
          </p:cNvSpPr>
          <p:nvPr>
            <p:ph sz="quarter" idx="4"/>
          </p:nvPr>
        </p:nvSpPr>
        <p:spPr/>
        <p:txBody>
          <a:bodyPr/>
          <a:lstStyle/>
          <a:p>
            <a:endParaRPr lang="en-US"/>
          </a:p>
        </p:txBody>
      </p:sp>
      <p:pic>
        <p:nvPicPr>
          <p:cNvPr id="7" name="Picture 6"/>
          <p:cNvPicPr>
            <a:picLocks noChangeAspect="1"/>
          </p:cNvPicPr>
          <p:nvPr/>
        </p:nvPicPr>
        <p:blipFill>
          <a:blip r:embed="rId2"/>
          <a:stretch>
            <a:fillRect/>
          </a:stretch>
        </p:blipFill>
        <p:spPr>
          <a:xfrm>
            <a:off x="1524000" y="0"/>
            <a:ext cx="9144000" cy="6858000"/>
          </a:xfrm>
          <a:prstGeom prst="rect">
            <a:avLst/>
          </a:prstGeom>
        </p:spPr>
      </p:pic>
    </p:spTree>
    <p:extLst>
      <p:ext uri="{BB962C8B-B14F-4D97-AF65-F5344CB8AC3E}">
        <p14:creationId xmlns:p14="http://schemas.microsoft.com/office/powerpoint/2010/main" val="31575845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p:txBody>
          <a:bodyPr/>
          <a:lstStyle/>
          <a:p>
            <a:endParaRPr lang="en-US"/>
          </a:p>
        </p:txBody>
      </p:sp>
      <p:sp>
        <p:nvSpPr>
          <p:cNvPr id="4" name="Content Placeholder 3"/>
          <p:cNvSpPr>
            <a:spLocks noGrp="1"/>
          </p:cNvSpPr>
          <p:nvPr>
            <p:ph sz="half" idx="2"/>
          </p:nvPr>
        </p:nvSpPr>
        <p:spPr/>
        <p:txBody>
          <a:bodyPr/>
          <a:lstStyle/>
          <a:p>
            <a:endParaRPr lang="en-US"/>
          </a:p>
        </p:txBody>
      </p:sp>
      <p:sp>
        <p:nvSpPr>
          <p:cNvPr id="5" name="Text Placeholder 4"/>
          <p:cNvSpPr>
            <a:spLocks noGrp="1"/>
          </p:cNvSpPr>
          <p:nvPr>
            <p:ph type="body" sz="quarter" idx="3"/>
          </p:nvPr>
        </p:nvSpPr>
        <p:spPr/>
        <p:txBody>
          <a:bodyPr/>
          <a:lstStyle/>
          <a:p>
            <a:endParaRPr lang="en-US"/>
          </a:p>
        </p:txBody>
      </p:sp>
      <p:sp>
        <p:nvSpPr>
          <p:cNvPr id="6" name="Content Placeholder 5"/>
          <p:cNvSpPr>
            <a:spLocks noGrp="1"/>
          </p:cNvSpPr>
          <p:nvPr>
            <p:ph sz="quarter" idx="4"/>
          </p:nvPr>
        </p:nvSpPr>
        <p:spPr/>
        <p:txBody>
          <a:bodyPr/>
          <a:lstStyle/>
          <a:p>
            <a:endParaRPr lang="en-US"/>
          </a:p>
        </p:txBody>
      </p:sp>
      <p:pic>
        <p:nvPicPr>
          <p:cNvPr id="7" name="Picture 6"/>
          <p:cNvPicPr>
            <a:picLocks noChangeAspect="1"/>
          </p:cNvPicPr>
          <p:nvPr/>
        </p:nvPicPr>
        <p:blipFill>
          <a:blip r:embed="rId2"/>
          <a:stretch>
            <a:fillRect/>
          </a:stretch>
        </p:blipFill>
        <p:spPr>
          <a:xfrm>
            <a:off x="1524000" y="0"/>
            <a:ext cx="9144000" cy="6858000"/>
          </a:xfrm>
          <a:prstGeom prst="rect">
            <a:avLst/>
          </a:prstGeom>
        </p:spPr>
      </p:pic>
    </p:spTree>
    <p:extLst>
      <p:ext uri="{BB962C8B-B14F-4D97-AF65-F5344CB8AC3E}">
        <p14:creationId xmlns:p14="http://schemas.microsoft.com/office/powerpoint/2010/main" val="144745676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39785</TotalTime>
  <Words>119</Words>
  <Application>Microsoft Office PowerPoint</Application>
  <PresentationFormat>Widescreen</PresentationFormat>
  <Paragraphs>20</Paragraphs>
  <Slides>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Tuesday, August 15, 2017</vt:lpstr>
      <vt:lpstr>Learning Goal and Scale</vt:lpstr>
      <vt:lpstr>PowerPoint Presentation</vt:lpstr>
      <vt:lpstr>PowerPoint Presentation</vt:lpstr>
      <vt:lpstr>PowerPoint Presentation</vt:lpstr>
    </vt:vector>
  </TitlesOfParts>
  <Company>Chandler Unified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Thursday, October 22, 2015</dc:title>
  <dc:creator>Pysher, Richard</dc:creator>
  <cp:lastModifiedBy>Pysher, Richard</cp:lastModifiedBy>
  <cp:revision>350</cp:revision>
  <cp:lastPrinted>2016-04-26T17:44:54Z</cp:lastPrinted>
  <dcterms:created xsi:type="dcterms:W3CDTF">2015-10-22T15:42:29Z</dcterms:created>
  <dcterms:modified xsi:type="dcterms:W3CDTF">2017-08-15T17:03:58Z</dcterms:modified>
</cp:coreProperties>
</file>